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4" r:id="rId2"/>
    <p:sldId id="267" r:id="rId3"/>
    <p:sldId id="268" r:id="rId4"/>
    <p:sldId id="262" r:id="rId5"/>
    <p:sldId id="256" r:id="rId6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8938D-149E-4357-9D95-00794D681079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C6940-6C7C-4494-A41D-31BE25E5D7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7077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C6940-6C7C-4494-A41D-31BE25E5D730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0390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C6940-6C7C-4494-A41D-31BE25E5D730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0064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C350127-B179-49C9-ACD6-3563243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6FDE0E1-F188-4EE4-BB5C-D48437D8B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8B51F3E-1CBB-486E-B782-A12A237C3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CD6E-3F35-445C-AFE5-893BD04F7B7C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CB2B280-8CC2-4A4B-BF20-DD6A9E8AC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4C0811A-04C3-42D2-8F16-358BEA379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2B3C-916C-49FC-908C-B6F33EFFAC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7851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50FF15E-D60B-4B71-8715-B9516B628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59D8A26-19C2-41FE-834D-6950CB559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1BB2C06-9783-4B20-8988-9D8B00C4C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CD6E-3F35-445C-AFE5-893BD04F7B7C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02CB4E9-B07C-4455-A732-2222081DA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92AC8BA8-4725-47DC-A7D1-C3FAB613E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2B3C-916C-49FC-908C-B6F33EFFAC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73492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AE7162B-0419-4FF7-B32B-F58C6F28C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372BA81-82C2-46E6-BACB-8DC5FA8ED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805AC4C-4A14-47B0-9995-6D530B676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CD6E-3F35-445C-AFE5-893BD04F7B7C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377C26FC-6E85-4267-8406-5728435B6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41CAF79-33D7-4D34-8F20-2CFCB8220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2B3C-916C-49FC-908C-B6F33EFFAC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9725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3F5EB09-1FA6-48B2-99A1-2E70D6935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73658E8-3AE8-4E75-9093-1E988C660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286C3DF8-A6D2-4071-BB79-B6A6617ED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BF79A620-2502-4946-B5AF-96BC2E75C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CD6E-3F35-445C-AFE5-893BD04F7B7C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23253CEE-A820-44A1-B3DC-C7CD889E5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D90C3694-7A5F-4D71-B28D-EC54A32B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2B3C-916C-49FC-908C-B6F33EFFAC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5939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090DC3C-4405-443E-B370-A6B92979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DDA31C4B-6863-46C0-BC9F-EA14F2B0A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D31E06DD-7415-4473-828A-167283CDC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70905320-E517-4209-A302-6A28DF6E7D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2C3274C9-EAD1-4AE1-AEF1-92BEE534A7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BF819532-AD04-4154-B437-AC0FCF3A7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CD6E-3F35-445C-AFE5-893BD04F7B7C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86A75F91-2983-4989-B703-F2BC34D83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39A2710B-6B74-4BEE-8D04-AF4498BC2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2B3C-916C-49FC-908C-B6F33EFFAC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9857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09188FA-3D80-4952-8D4F-258E08CCC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FA0BBE40-0139-43C9-8B0B-371A3A7F4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CD6E-3F35-445C-AFE5-893BD04F7B7C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C5E20855-B29B-43DE-A7F6-3F0E13611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B1CB1DA5-A8B3-4B8B-B23D-D718E36E6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2B3C-916C-49FC-908C-B6F33EFFAC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07638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D7BD4EA3-52FA-495E-9A14-D842F1A65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CD6E-3F35-445C-AFE5-893BD04F7B7C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49DF40AA-8925-45CB-BDFF-DECF826B9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BF53AB69-D6AC-49AC-B3A0-A728C252E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2B3C-916C-49FC-908C-B6F33EFFAC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6875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9C29038-F299-49B4-A43A-6BED20FCE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0695666-4F43-4DBD-BA7A-116BBF7D1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D77C4E18-2D30-4A94-BF63-6E9AFEEE2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D0E0E9E0-C988-4235-A6F0-602219531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CD6E-3F35-445C-AFE5-893BD04F7B7C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A7EE0306-8667-4A7E-8D89-088AB82A6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E0180A88-0755-46FC-B7DF-408A5870E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2B3C-916C-49FC-908C-B6F33EFFAC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8453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0C96E98-447E-491F-AE2F-12ED442B8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8AD00F42-81A2-4782-BD23-ED9709D0FC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2AB29118-7C76-435F-9CE5-81E3848C9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681970EF-8C5E-4DF4-800D-3B703F0F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CD6E-3F35-445C-AFE5-893BD04F7B7C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058D65E5-6A59-48EC-8B44-B0E208E7C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ED90736B-1A06-478D-BE18-95C1229A4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2B3C-916C-49FC-908C-B6F33EFFAC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588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23917A3-ABA9-46F7-8E10-BC1CDE184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157A711C-8A76-4200-99CE-921DB6A79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B79A4CB-C8E0-4093-8266-D55074A0A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CD6E-3F35-445C-AFE5-893BD04F7B7C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A269C59-48C7-45B8-A22B-9D8B5D684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2D2123D-DAE3-4C87-B706-0E611DECC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2B3C-916C-49FC-908C-B6F33EFFAC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81045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33645557-05EC-402D-A009-85B9F52108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1E0F180C-56CA-4124-B539-CE1BC7A625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2D086D5-9600-4E5A-900B-C6F3BF170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CD6E-3F35-445C-AFE5-893BD04F7B7C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7AA3AA0E-5029-4FAB-891E-E7C8D841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9F6854C2-2EFC-403A-AF59-342519FFB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2B3C-916C-49FC-908C-B6F33EFFAC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687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17F57444-6ECB-4937-A862-8A03DA229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2CA16755-E5BF-4945-9177-D5E09E2CE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A35F67BA-3860-41F1-A4F6-A58909D04A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0CD6E-3F35-445C-AFE5-893BD04F7B7C}" type="datetimeFigureOut">
              <a:rPr lang="lt-LT" smtClean="0"/>
              <a:t>2021-01-17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78C7DF5A-E149-4043-84BF-1C19BE6745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01106744-B0AC-44AA-9D35-D1182C8472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42B3C-916C-49FC-908C-B6F33EFFAC6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7799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036B7738-D2C5-46F1-AFB1-1B2E74952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06" y="669925"/>
            <a:ext cx="5220940" cy="1325563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Apie Luk</a:t>
            </a:r>
            <a:r>
              <a:rPr lang="lt-LT" dirty="0">
                <a:solidFill>
                  <a:schemeClr val="bg1"/>
                </a:solidFill>
                <a:latin typeface="Century Gothic" panose="020B0502020202020204" pitchFamily="34" charset="0"/>
              </a:rPr>
              <a:t>ą Šilinską</a:t>
            </a:r>
          </a:p>
        </p:txBody>
      </p:sp>
      <p:cxnSp>
        <p:nvCxnSpPr>
          <p:cNvPr id="37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B836299-419E-48D9-A5DB-ECF938BC8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6"/>
            <a:ext cx="9406666" cy="4246519"/>
          </a:xfrm>
        </p:spPr>
        <p:txBody>
          <a:bodyPr>
            <a:normAutofit fontScale="92500" lnSpcReduction="20000"/>
          </a:bodyPr>
          <a:lstStyle/>
          <a:p>
            <a:pPr algn="just"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Gimė</a:t>
            </a:r>
            <a:r>
              <a:rPr lang="lt-LT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1994 m. ir iki studijų gyveno Klaipėdoje, kur </a:t>
            </a:r>
            <a:r>
              <a:rPr lang="lt-LT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mokėsi</a:t>
            </a:r>
            <a:r>
              <a:rPr lang="lt-LT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Klaipėdos Eduardo Balsio menų gimnazijoje</a:t>
            </a:r>
          </a:p>
          <a:p>
            <a:pPr marL="0" indent="0" algn="just">
              <a:buClr>
                <a:schemeClr val="bg1"/>
              </a:buClr>
              <a:buNone/>
            </a:pPr>
            <a:endParaRPr lang="lt-LT" sz="24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lt-LT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2013–2020 m. </a:t>
            </a:r>
            <a:r>
              <a:rPr lang="lt-LT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mokėsi</a:t>
            </a:r>
            <a:r>
              <a:rPr lang="lt-LT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keramikos specialybės Vilniaus dailės akademijoje (VDA) (2013–2017 m. – bakalauro studijos, 2017–2020 m. – magistro studijos)</a:t>
            </a:r>
          </a:p>
          <a:p>
            <a:pPr marL="0" indent="0" algn="just">
              <a:buClr>
                <a:schemeClr val="bg1"/>
              </a:buClr>
              <a:buNone/>
            </a:pPr>
            <a:endParaRPr lang="lt-LT" sz="24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lt-LT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Nuo 2016 m. VDA kamerinio choro narys</a:t>
            </a:r>
          </a:p>
          <a:p>
            <a:pPr marL="0" indent="0" algn="just">
              <a:buClr>
                <a:schemeClr val="bg1"/>
              </a:buClr>
              <a:buNone/>
            </a:pPr>
            <a:endParaRPr lang="lt-LT" sz="24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lt-LT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Dirba</a:t>
            </a:r>
            <a:r>
              <a:rPr lang="lt-LT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4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keramikos laboratorijos specialistu studentų praktiniam mokymui VDA meno ir dizaino laboratorijose, keramikos mokytoju privačioje mokykloje, veda grupinius keramikos užsiėmimus suaugusiems ir vaikams</a:t>
            </a:r>
            <a:endParaRPr lang="lt-LT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vadinimas 1">
            <a:extLst>
              <a:ext uri="{FF2B5EF4-FFF2-40B4-BE49-F238E27FC236}">
                <a16:creationId xmlns:a16="http://schemas.microsoft.com/office/drawing/2014/main" id="{4CF95387-0C80-4CAB-966B-D46D8817EA32}"/>
              </a:ext>
            </a:extLst>
          </p:cNvPr>
          <p:cNvSpPr txBox="1">
            <a:spLocks/>
          </p:cNvSpPr>
          <p:nvPr/>
        </p:nvSpPr>
        <p:spPr>
          <a:xfrm>
            <a:off x="6723651" y="5319916"/>
            <a:ext cx="522094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97200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036B7738-D2C5-46F1-AFB1-1B2E74952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08" y="164074"/>
            <a:ext cx="5220940" cy="1325563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Apie Luk</a:t>
            </a:r>
            <a:r>
              <a:rPr lang="lt-LT" dirty="0">
                <a:solidFill>
                  <a:schemeClr val="bg1"/>
                </a:solidFill>
                <a:latin typeface="Century Gothic" panose="020B0502020202020204" pitchFamily="34" charset="0"/>
              </a:rPr>
              <a:t>ą Šilinską</a:t>
            </a:r>
          </a:p>
        </p:txBody>
      </p:sp>
      <p:cxnSp>
        <p:nvCxnSpPr>
          <p:cNvPr id="37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B836299-419E-48D9-A5DB-ECF938BC8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67" y="2057193"/>
            <a:ext cx="9406666" cy="527922"/>
          </a:xfrm>
        </p:spPr>
        <p:txBody>
          <a:bodyPr>
            <a:normAutofit fontScale="92500"/>
          </a:bodyPr>
          <a:lstStyle/>
          <a:p>
            <a:pPr algn="just"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lt-LT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Yra dalyvavęs įvairiose nacionalinėse ir tarptautinėse </a:t>
            </a:r>
            <a:r>
              <a:rPr lang="lt-LT" sz="2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parodose</a:t>
            </a:r>
          </a:p>
          <a:p>
            <a:pPr marL="0" indent="0" algn="just">
              <a:buClr>
                <a:schemeClr val="bg1"/>
              </a:buClr>
              <a:buNone/>
            </a:pPr>
            <a:endParaRPr lang="lt-LT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urinio vietos rezervavimo ženklas 2">
            <a:extLst>
              <a:ext uri="{FF2B5EF4-FFF2-40B4-BE49-F238E27FC236}">
                <a16:creationId xmlns:a16="http://schemas.microsoft.com/office/drawing/2014/main" id="{516649F5-B5A9-40BD-8A9F-62C688645613}"/>
              </a:ext>
            </a:extLst>
          </p:cNvPr>
          <p:cNvSpPr txBox="1">
            <a:spLocks/>
          </p:cNvSpPr>
          <p:nvPr/>
        </p:nvSpPr>
        <p:spPr>
          <a:xfrm>
            <a:off x="247409" y="2575869"/>
            <a:ext cx="11508858" cy="4439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2013 m. tarptautinis ekslibrisų konkursas, skirtas Riešės gimnazijos 20-mečiui paminėti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2013 m. tarptautinio ekslibrisų konkurso geriausių darbų paroda Lietuvos dailininkų sąjungos galerijoje „Arka“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2016 m., 2017 m. Vilniaus Universiteto Vingio skyriaus botanikos sodo šventės „Paroda ant žolės“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2016 m., 2017 m. studentų ir dėstytojų darbų parodos Panemunės pilyje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2017 m. studentų teminė paroda „Pasisavintas“ galerijoje „Akademija“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2017 m. studentų darbų paroda Anykščių menų inkubatoriuje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2018 m.</a:t>
            </a: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2019 m., 2020 m.</a:t>
            </a:r>
            <a:r>
              <a:rPr lang="pt-BR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kasmetinė</a:t>
            </a: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pt-BR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Baltijos šalių keramikos parodo</a:t>
            </a: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pt-BR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„Pavasaris“ </a:t>
            </a:r>
            <a:endParaRPr lang="lt-LT" sz="2000" dirty="0">
              <a:solidFill>
                <a:schemeClr val="accent2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2018 m. studentų darbų paroda Lietuvos mokinių neformaliojo švietimo centre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2018 m. studentų darbų paroda – „Keramika + Spauda 2“ galerijoje „Akademija“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lt-LT" sz="2000" dirty="0">
              <a:solidFill>
                <a:schemeClr val="accent2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lt-LT" sz="2000" dirty="0">
              <a:solidFill>
                <a:schemeClr val="accent2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lt-LT" sz="2000" dirty="0">
              <a:solidFill>
                <a:schemeClr val="accent2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Clr>
                <a:schemeClr val="bg1"/>
              </a:buClr>
              <a:buFont typeface="Arial" panose="020B0604020202020204" pitchFamily="34" charset="0"/>
              <a:buNone/>
            </a:pPr>
            <a:endParaRPr lang="lt-LT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Pavadinimas 1">
            <a:extLst>
              <a:ext uri="{FF2B5EF4-FFF2-40B4-BE49-F238E27FC236}">
                <a16:creationId xmlns:a16="http://schemas.microsoft.com/office/drawing/2014/main" id="{C297394F-494F-4814-B7E5-0337A79B6917}"/>
              </a:ext>
            </a:extLst>
          </p:cNvPr>
          <p:cNvSpPr txBox="1">
            <a:spLocks/>
          </p:cNvSpPr>
          <p:nvPr/>
        </p:nvSpPr>
        <p:spPr>
          <a:xfrm>
            <a:off x="6723651" y="5319916"/>
            <a:ext cx="522094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81440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036B7738-D2C5-46F1-AFB1-1B2E74952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06" y="164074"/>
            <a:ext cx="5220940" cy="1325563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Apie Luk</a:t>
            </a:r>
            <a:r>
              <a:rPr lang="lt-LT" dirty="0">
                <a:solidFill>
                  <a:schemeClr val="bg1"/>
                </a:solidFill>
                <a:latin typeface="Century Gothic" panose="020B0502020202020204" pitchFamily="34" charset="0"/>
              </a:rPr>
              <a:t>ą Šilinską</a:t>
            </a:r>
          </a:p>
        </p:txBody>
      </p:sp>
      <p:cxnSp>
        <p:nvCxnSpPr>
          <p:cNvPr id="37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B836299-419E-48D9-A5DB-ECF938BC8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67" y="2057193"/>
            <a:ext cx="9406666" cy="527922"/>
          </a:xfrm>
        </p:spPr>
        <p:txBody>
          <a:bodyPr>
            <a:normAutofit/>
          </a:bodyPr>
          <a:lstStyle/>
          <a:p>
            <a:pPr algn="just"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lt-LT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Yra surengęs keletą savo </a:t>
            </a:r>
            <a:r>
              <a:rPr lang="lt-LT" sz="2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autorinių darbų parodų</a:t>
            </a:r>
          </a:p>
          <a:p>
            <a:pPr marL="0" indent="0" algn="just">
              <a:buClr>
                <a:schemeClr val="bg1"/>
              </a:buClr>
              <a:buNone/>
            </a:pPr>
            <a:endParaRPr lang="lt-LT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urinio vietos rezervavimo ženklas 2">
            <a:extLst>
              <a:ext uri="{FF2B5EF4-FFF2-40B4-BE49-F238E27FC236}">
                <a16:creationId xmlns:a16="http://schemas.microsoft.com/office/drawing/2014/main" id="{516649F5-B5A9-40BD-8A9F-62C688645613}"/>
              </a:ext>
            </a:extLst>
          </p:cNvPr>
          <p:cNvSpPr txBox="1">
            <a:spLocks/>
          </p:cNvSpPr>
          <p:nvPr/>
        </p:nvSpPr>
        <p:spPr>
          <a:xfrm>
            <a:off x="247409" y="2575869"/>
            <a:ext cx="11508858" cy="4439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2017 m. personalinė paroda „Kūno defragmentacija“ Vilniuje, VDA lauko expo paviljone  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2017 m. personalinė paroda „Įvairūs“ Klaipėdos rajone, Vėžaičių kultūros centre 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2017 m. personalinė paroda „Lietuviškas simbolis“ Klaipėdoje, kultūros centro „Žvejų rūmai“ bendruomenės namuose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2018 m. personalinė paroda Radviliškyje, miesto viešojoje bibliotekoje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2018 m. personalinė paroda „Vaizdiniai“ Vilniuje, „Muzikos galerijoje“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2019 m. personalinė paroda „Užkiužis“ Vilniuje, VDA galerijos erdvėje „Krematoriumas / Meno krosnys“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lt-LT" sz="2000" dirty="0">
              <a:solidFill>
                <a:schemeClr val="accent2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lt-LT" sz="2000" dirty="0">
              <a:solidFill>
                <a:schemeClr val="accent2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Clr>
                <a:schemeClr val="bg1"/>
              </a:buClr>
              <a:buFont typeface="Arial" panose="020B0604020202020204" pitchFamily="34" charset="0"/>
              <a:buNone/>
            </a:pPr>
            <a:endParaRPr lang="lt-LT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Pavadinimas 1">
            <a:extLst>
              <a:ext uri="{FF2B5EF4-FFF2-40B4-BE49-F238E27FC236}">
                <a16:creationId xmlns:a16="http://schemas.microsoft.com/office/drawing/2014/main" id="{C297394F-494F-4814-B7E5-0337A79B6917}"/>
              </a:ext>
            </a:extLst>
          </p:cNvPr>
          <p:cNvSpPr txBox="1">
            <a:spLocks/>
          </p:cNvSpPr>
          <p:nvPr/>
        </p:nvSpPr>
        <p:spPr>
          <a:xfrm>
            <a:off x="6723651" y="5319916"/>
            <a:ext cx="522094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86889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036B7738-D2C5-46F1-AFB1-1B2E74952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08" y="133221"/>
            <a:ext cx="5220940" cy="1325563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Apie Luk</a:t>
            </a:r>
            <a:r>
              <a:rPr lang="lt-LT" dirty="0">
                <a:solidFill>
                  <a:schemeClr val="bg1"/>
                </a:solidFill>
                <a:latin typeface="Century Gothic" panose="020B0502020202020204" pitchFamily="34" charset="0"/>
              </a:rPr>
              <a:t>ą Šilinską</a:t>
            </a:r>
          </a:p>
        </p:txBody>
      </p:sp>
      <p:cxnSp>
        <p:nvCxnSpPr>
          <p:cNvPr id="37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B836299-419E-48D9-A5DB-ECF938BC8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67" y="2057193"/>
            <a:ext cx="9406666" cy="527922"/>
          </a:xfrm>
        </p:spPr>
        <p:txBody>
          <a:bodyPr>
            <a:normAutofit/>
          </a:bodyPr>
          <a:lstStyle/>
          <a:p>
            <a:pPr algn="just"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lt-LT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Yra dalyvavęs įvairiuose </a:t>
            </a:r>
            <a:r>
              <a:rPr lang="lt-LT" sz="2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festivaliuose</a:t>
            </a:r>
          </a:p>
          <a:p>
            <a:pPr marL="0" indent="0" algn="just">
              <a:buClr>
                <a:schemeClr val="bg1"/>
              </a:buClr>
              <a:buNone/>
            </a:pPr>
            <a:endParaRPr lang="lt-LT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urinio vietos rezervavimo ženklas 2">
            <a:extLst>
              <a:ext uri="{FF2B5EF4-FFF2-40B4-BE49-F238E27FC236}">
                <a16:creationId xmlns:a16="http://schemas.microsoft.com/office/drawing/2014/main" id="{516649F5-B5A9-40BD-8A9F-62C688645613}"/>
              </a:ext>
            </a:extLst>
          </p:cNvPr>
          <p:cNvSpPr txBox="1">
            <a:spLocks/>
          </p:cNvSpPr>
          <p:nvPr/>
        </p:nvSpPr>
        <p:spPr>
          <a:xfrm>
            <a:off x="247409" y="2575869"/>
            <a:ext cx="11508858" cy="4439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2016 m. Vroclavo (Lenkija) dailės akademijos renginys „IX – aukštųjų temperatūrų festivalis“ (su grupe „Black in Black“)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2017 m. kultūros naktų renginys „Keramikos namai“ 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2017 m. menų celių renginys „Meilės keramikos namai“ 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2017 m. Nidos meno kolonijos meno dirbtuvė „Tekstas, vaizdai Nidoje“ 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2018 m. viršglazūrinės keramikos pristatymas Antakalnio jaunimo erdvėje „Žalianamis“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lt-LT" sz="2000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2018 m. pleneras „Briedžio sapnas“</a:t>
            </a:r>
          </a:p>
          <a:p>
            <a:pPr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lt-LT" sz="2000" dirty="0">
              <a:solidFill>
                <a:schemeClr val="accent2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Clr>
                <a:schemeClr val="bg1"/>
              </a:buClr>
              <a:buFont typeface="Arial" panose="020B0604020202020204" pitchFamily="34" charset="0"/>
              <a:buNone/>
            </a:pPr>
            <a:endParaRPr lang="lt-LT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Pavadinimas 1">
            <a:extLst>
              <a:ext uri="{FF2B5EF4-FFF2-40B4-BE49-F238E27FC236}">
                <a16:creationId xmlns:a16="http://schemas.microsoft.com/office/drawing/2014/main" id="{C297394F-494F-4814-B7E5-0337A79B6917}"/>
              </a:ext>
            </a:extLst>
          </p:cNvPr>
          <p:cNvSpPr txBox="1">
            <a:spLocks/>
          </p:cNvSpPr>
          <p:nvPr/>
        </p:nvSpPr>
        <p:spPr>
          <a:xfrm>
            <a:off x="6723651" y="5319916"/>
            <a:ext cx="522094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7638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aveikslėlio vietos rezervavimo ženklas 5" descr="Paveikslėlis, kuriame yra sūris, statybinė medžiaga, plyta&#10;&#10;Automatiškai sugeneruotas aprašymas">
            <a:extLst>
              <a:ext uri="{FF2B5EF4-FFF2-40B4-BE49-F238E27FC236}">
                <a16:creationId xmlns:a16="http://schemas.microsoft.com/office/drawing/2014/main" id="{54D8A96E-50AE-4687-88A9-88ECE4BBBAD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381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8FAE9A5C-F857-41CF-AF19-E35F411A4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23" y="2347065"/>
            <a:ext cx="4023360" cy="26422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Kuriu ir statau</a:t>
            </a:r>
            <a:br>
              <a:rPr lang="lt-LT" sz="4400" dirty="0">
                <a:latin typeface="Century Gothic" panose="020B0502020202020204" pitchFamily="34" charset="0"/>
              </a:rPr>
            </a:br>
            <a:endParaRPr lang="en-US" sz="4400" dirty="0">
              <a:latin typeface="Century Gothic" panose="020B0502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avadinimas 1">
            <a:extLst>
              <a:ext uri="{FF2B5EF4-FFF2-40B4-BE49-F238E27FC236}">
                <a16:creationId xmlns:a16="http://schemas.microsoft.com/office/drawing/2014/main" id="{4DB2A27B-8807-4960-BECD-02B1082B682D}"/>
              </a:ext>
            </a:extLst>
          </p:cNvPr>
          <p:cNvSpPr txBox="1">
            <a:spLocks/>
          </p:cNvSpPr>
          <p:nvPr/>
        </p:nvSpPr>
        <p:spPr>
          <a:xfrm>
            <a:off x="6723651" y="5319916"/>
            <a:ext cx="522094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637544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Turinio vietos rezervavimo ženklas 7" descr="Paveikslėlis, kuriame yra šokoladas, desertas, moliuskas, valgomas&#10;&#10;Automatiškai sugeneruotas aprašymas">
            <a:extLst>
              <a:ext uri="{FF2B5EF4-FFF2-40B4-BE49-F238E27FC236}">
                <a16:creationId xmlns:a16="http://schemas.microsoft.com/office/drawing/2014/main" id="{F22971C4-63D3-4790-A794-3E16E36705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25" r="-1" b="10561"/>
          <a:stretch/>
        </p:blipFill>
        <p:spPr>
          <a:xfrm>
            <a:off x="4585531" y="-4"/>
            <a:ext cx="7644062" cy="3681406"/>
          </a:xfrm>
          <a:prstGeom prst="rect">
            <a:avLst/>
          </a:prstGeom>
        </p:spPr>
      </p:pic>
      <p:pic>
        <p:nvPicPr>
          <p:cNvPr id="10" name="Turinio vietos rezervavimo ženklas 9" descr="Paveikslėlis, kuriame yra pyragas, šokoladas, kremas, desertas&#10;&#10;Automatiškai sugeneruotas aprašymas">
            <a:extLst>
              <a:ext uri="{FF2B5EF4-FFF2-40B4-BE49-F238E27FC236}">
                <a16:creationId xmlns:a16="http://schemas.microsoft.com/office/drawing/2014/main" id="{201F797E-1F11-4C39-AC0B-16ACFB745F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6" r="-1" b="22295"/>
          <a:stretch/>
        </p:blipFill>
        <p:spPr>
          <a:xfrm>
            <a:off x="4585531" y="3681402"/>
            <a:ext cx="7644062" cy="3176595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7C160074-6508-4183-BA9F-1046CCB4E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98370" y="2825997"/>
            <a:ext cx="5283901" cy="85540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lt-LT" sz="4000" kern="1200" dirty="0">
                <a:solidFill>
                  <a:schemeClr val="bg1"/>
                </a:solidFill>
                <a:latin typeface="Century Gothic" panose="020B0502020202020204" pitchFamily="34" charset="0"/>
              </a:rPr>
              <a:t>Briedis,</a:t>
            </a:r>
            <a:r>
              <a:rPr lang="en-US" sz="4000" kern="1200" dirty="0">
                <a:solidFill>
                  <a:schemeClr val="bg1"/>
                </a:solidFill>
                <a:latin typeface="Century Gothic" panose="020B0502020202020204" pitchFamily="34" charset="0"/>
              </a:rPr>
              <a:t> tempiantis vežimą</a:t>
            </a:r>
            <a:r>
              <a:rPr lang="lt-LT" sz="4000" kern="12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en-US" sz="4000" kern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avadinimas 1">
            <a:extLst>
              <a:ext uri="{FF2B5EF4-FFF2-40B4-BE49-F238E27FC236}">
                <a16:creationId xmlns:a16="http://schemas.microsoft.com/office/drawing/2014/main" id="{E8D3815D-C5C3-4F5F-8108-FABE0F701764}"/>
              </a:ext>
            </a:extLst>
          </p:cNvPr>
          <p:cNvSpPr txBox="1">
            <a:spLocks/>
          </p:cNvSpPr>
          <p:nvPr/>
        </p:nvSpPr>
        <p:spPr>
          <a:xfrm>
            <a:off x="6723651" y="5319916"/>
            <a:ext cx="522094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latin typeface="Century Gothic" panose="020B0502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53932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10A32157-D148-413E-97F8-5C427C640F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8" t="9091"/>
          <a:stretch/>
        </p:blipFill>
        <p:spPr>
          <a:xfrm>
            <a:off x="-2" y="10"/>
            <a:ext cx="8668512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6C0F3CD0-E36E-4637-BBDD-E9315BB67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5362" y="2007267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Perinti višta</a:t>
            </a:r>
            <a:br>
              <a:rPr lang="lt-LT" sz="4800" dirty="0"/>
            </a:br>
            <a:endParaRPr lang="en-US" sz="48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avadinimas 1">
            <a:extLst>
              <a:ext uri="{FF2B5EF4-FFF2-40B4-BE49-F238E27FC236}">
                <a16:creationId xmlns:a16="http://schemas.microsoft.com/office/drawing/2014/main" id="{9D5758B4-0C13-43C8-8E9B-53691D7AA767}"/>
              </a:ext>
            </a:extLst>
          </p:cNvPr>
          <p:cNvSpPr txBox="1">
            <a:spLocks/>
          </p:cNvSpPr>
          <p:nvPr/>
        </p:nvSpPr>
        <p:spPr>
          <a:xfrm>
            <a:off x="6723651" y="5319916"/>
            <a:ext cx="522094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latin typeface="Century Gothic" panose="020B0502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083709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3C8AA0FC-25BE-4BF0-A64A-7B86FEA6C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176" y="1773436"/>
            <a:ext cx="460534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Pasipūtėlis gaidelis</a:t>
            </a:r>
            <a:br>
              <a:rPr lang="lt-LT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US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B8E7E14D-CCC3-4A2A-9D6D-3B824E20F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"/>
          <a:stretch/>
        </p:blipFill>
        <p:spPr>
          <a:xfrm>
            <a:off x="7115177" y="115193"/>
            <a:ext cx="4950618" cy="6627614"/>
          </a:xfrm>
          <a:prstGeom prst="rect">
            <a:avLst/>
          </a:prstGeom>
        </p:spPr>
      </p:pic>
      <p:cxnSp>
        <p:nvCxnSpPr>
          <p:cNvPr id="27" name="Straight Connector 21">
            <a:extLst>
              <a:ext uri="{FF2B5EF4-FFF2-40B4-BE49-F238E27FC236}">
                <a16:creationId xmlns:a16="http://schemas.microsoft.com/office/drawing/2014/main" id="{AC65C03C-3F17-45DC-A1B9-35ACA4339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A4A161CC-6DC5-4863-B213-94529D6E0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vadinimas 1">
            <a:extLst>
              <a:ext uri="{FF2B5EF4-FFF2-40B4-BE49-F238E27FC236}">
                <a16:creationId xmlns:a16="http://schemas.microsoft.com/office/drawing/2014/main" id="{217CEE71-5C75-45EA-BF58-94D3D3C93F6A}"/>
              </a:ext>
            </a:extLst>
          </p:cNvPr>
          <p:cNvSpPr txBox="1">
            <a:spLocks/>
          </p:cNvSpPr>
          <p:nvPr/>
        </p:nvSpPr>
        <p:spPr>
          <a:xfrm>
            <a:off x="6723651" y="5319916"/>
            <a:ext cx="522094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latin typeface="Century Gothic" panose="020B0502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203711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8CCCB6D-5162-4AAE-A5E3-3AC55410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CD8C04-CC7B-40EF-82EB-E9821F79BB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70" y="2458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aveikslėlis 7" descr="Paveikslėlis, kuriame yra medis, laukas, vyras, asmuo&#10;&#10;Automatiškai sugeneruotas aprašymas">
            <a:extLst>
              <a:ext uri="{FF2B5EF4-FFF2-40B4-BE49-F238E27FC236}">
                <a16:creationId xmlns:a16="http://schemas.microsoft.com/office/drawing/2014/main" id="{AA6A83BB-6A67-4001-AC7B-047839E62B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 r="9880"/>
          <a:stretch/>
        </p:blipFill>
        <p:spPr>
          <a:xfrm>
            <a:off x="-170" y="10"/>
            <a:ext cx="8450317" cy="685799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F9B7A106-2A76-4572-A938-E08CC5D5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19" y="472577"/>
            <a:ext cx="5560142" cy="69697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lt-LT" sz="3600" dirty="0">
                <a:solidFill>
                  <a:srgbClr val="FFFFFF"/>
                </a:solidFill>
                <a:latin typeface="Century Gothic" panose="020B0502020202020204" pitchFamily="34" charset="0"/>
              </a:rPr>
              <a:t>Bakalauro baigiamasis darbas, 2017 m.</a:t>
            </a:r>
            <a:endParaRPr lang="en-US" sz="3600" kern="12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aveikslėlio vietos rezervavimo ženklas 5" descr="Paveikslėlis, kuriame yra laukas, senas, cementas, rietuvės&#10;&#10;Automatiškai sugeneruotas aprašymas">
            <a:extLst>
              <a:ext uri="{FF2B5EF4-FFF2-40B4-BE49-F238E27FC236}">
                <a16:creationId xmlns:a16="http://schemas.microsoft.com/office/drawing/2014/main" id="{9FEAC0AD-C06E-441C-90E7-44AC90BE216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8" r="28302"/>
          <a:stretch/>
        </p:blipFill>
        <p:spPr>
          <a:xfrm>
            <a:off x="6225997" y="-2458"/>
            <a:ext cx="5962785" cy="685800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7" name="Pavadinimas 1">
            <a:extLst>
              <a:ext uri="{FF2B5EF4-FFF2-40B4-BE49-F238E27FC236}">
                <a16:creationId xmlns:a16="http://schemas.microsoft.com/office/drawing/2014/main" id="{710ECE8E-A72E-4396-B5F9-F70E1EE99D31}"/>
              </a:ext>
            </a:extLst>
          </p:cNvPr>
          <p:cNvSpPr txBox="1">
            <a:spLocks/>
          </p:cNvSpPr>
          <p:nvPr/>
        </p:nvSpPr>
        <p:spPr>
          <a:xfrm>
            <a:off x="6723651" y="5319916"/>
            <a:ext cx="522094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907886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5AB9FA85-4FEC-49B3-A4A3-3AE279C9E1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5" b="5680"/>
          <a:stretch/>
        </p:blipFill>
        <p:spPr>
          <a:xfrm>
            <a:off x="-8" y="-4"/>
            <a:ext cx="12192000" cy="6855958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F527C122-9108-41B9-BAA0-A5246EBB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073" y="5657331"/>
            <a:ext cx="4937937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kern="1200" dirty="0">
                <a:solidFill>
                  <a:schemeClr val="tx1"/>
                </a:solidFill>
                <a:latin typeface="Century Gothic" panose="020B0502020202020204" pitchFamily="34" charset="0"/>
              </a:rPr>
              <a:t>Magistro baigiamasis darbas</a:t>
            </a:r>
            <a:r>
              <a:rPr lang="lt-LT" sz="3600" kern="1200" dirty="0">
                <a:solidFill>
                  <a:schemeClr val="tx1"/>
                </a:solidFill>
                <a:latin typeface="Century Gothic" panose="020B0502020202020204" pitchFamily="34" charset="0"/>
              </a:rPr>
              <a:t>, 2020 m.</a:t>
            </a:r>
            <a:endParaRPr lang="en-US" sz="3600" kern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aveikslėlis 7" descr="Paveikslėlis, kuriame yra vidinis, siena, perpildytas&#10;&#10;Automatiškai sugeneruotas aprašymas">
            <a:extLst>
              <a:ext uri="{FF2B5EF4-FFF2-40B4-BE49-F238E27FC236}">
                <a16:creationId xmlns:a16="http://schemas.microsoft.com/office/drawing/2014/main" id="{427BFF90-BC05-475B-87D9-F3485D569D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2" r="-1" b="-1"/>
          <a:stretch/>
        </p:blipFill>
        <p:spPr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17" name="Turinio vietos rezervavimo ženklas 16" descr="Paveikslėlis, kuriame yra vidinis, išdėstyta, keli&#10;&#10;Automatiškai sugeneruotas aprašymas">
            <a:extLst>
              <a:ext uri="{FF2B5EF4-FFF2-40B4-BE49-F238E27FC236}">
                <a16:creationId xmlns:a16="http://schemas.microsoft.com/office/drawing/2014/main" id="{63D5183A-EDEE-4CE8-A553-C6E49173FB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9" r="25922" b="1"/>
          <a:stretch/>
        </p:blipFill>
        <p:spPr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aveikslėlis 12" descr="Paveikslėlis, kuriame yra vidinis, duona&#10;&#10;Automatiškai sugeneruotas aprašymas">
            <a:extLst>
              <a:ext uri="{FF2B5EF4-FFF2-40B4-BE49-F238E27FC236}">
                <a16:creationId xmlns:a16="http://schemas.microsoft.com/office/drawing/2014/main" id="{460BC52D-88FF-4B2E-ADA1-CFDAD2C200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8" r="17832" b="-1"/>
          <a:stretch/>
        </p:blipFill>
        <p:spPr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Turinio vietos rezervavimo ženklas 5" descr="Paveikslėlis, kuriame yra spurga, vidinis, siena, puodelis&#10;&#10;Automatiškai sugeneruotas aprašymas">
            <a:extLst>
              <a:ext uri="{FF2B5EF4-FFF2-40B4-BE49-F238E27FC236}">
                <a16:creationId xmlns:a16="http://schemas.microsoft.com/office/drawing/2014/main" id="{4F04BEB3-32E1-43E8-A77A-84CB2093431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2" r="15962" b="2"/>
          <a:stretch/>
        </p:blipFill>
        <p:spPr>
          <a:xfrm>
            <a:off x="8918761" y="-4331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aveikslėlis 10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4BEF40B2-ABFE-4585-AA40-09667B6B2AD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1" r="17481"/>
          <a:stretch/>
        </p:blipFill>
        <p:spPr>
          <a:xfrm>
            <a:off x="9363238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  <p:sp>
        <p:nvSpPr>
          <p:cNvPr id="14" name="Pavadinimas 1">
            <a:extLst>
              <a:ext uri="{FF2B5EF4-FFF2-40B4-BE49-F238E27FC236}">
                <a16:creationId xmlns:a16="http://schemas.microsoft.com/office/drawing/2014/main" id="{EE11B4A1-AE8C-42C3-879A-42FC40E04CE7}"/>
              </a:ext>
            </a:extLst>
          </p:cNvPr>
          <p:cNvSpPr txBox="1">
            <a:spLocks/>
          </p:cNvSpPr>
          <p:nvPr/>
        </p:nvSpPr>
        <p:spPr>
          <a:xfrm>
            <a:off x="6723651" y="5319916"/>
            <a:ext cx="522094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latin typeface="Century Gothic" panose="020B0502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4540150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478</Words>
  <Application>Microsoft Office PowerPoint</Application>
  <PresentationFormat>Widescreen</PresentationFormat>
  <Paragraphs>56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Wingdings</vt:lpstr>
      <vt:lpstr>„Office“ tema</vt:lpstr>
      <vt:lpstr>Apie Luką Šilinską</vt:lpstr>
      <vt:lpstr>Apie Luką Šilinską</vt:lpstr>
      <vt:lpstr>Apie Luką Šilinską</vt:lpstr>
      <vt:lpstr>Apie Luką Šilinską</vt:lpstr>
      <vt:lpstr>Kuriu ir statau </vt:lpstr>
      <vt:lpstr>Briedis, tempiantis vežimą </vt:lpstr>
      <vt:lpstr>Perinti višta </vt:lpstr>
      <vt:lpstr>Pasipūtėlis gaidelis </vt:lpstr>
      <vt:lpstr>Bakalauro baigiamasis darbas, 2017 m.</vt:lpstr>
      <vt:lpstr>Magistro baigiamasis darbas, 2020 m.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Kuriu ir statau 2020</dc:title>
  <dc:creator>Lukas Silinskas</dc:creator>
  <cp:lastModifiedBy>Aušra Šilinskienė</cp:lastModifiedBy>
  <cp:revision>9</cp:revision>
  <dcterms:created xsi:type="dcterms:W3CDTF">2021-01-16T23:28:16Z</dcterms:created>
  <dcterms:modified xsi:type="dcterms:W3CDTF">2021-01-17T18:10:23Z</dcterms:modified>
</cp:coreProperties>
</file>